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59" r:id="rId8"/>
    <p:sldId id="260" r:id="rId9"/>
    <p:sldId id="265" r:id="rId10"/>
    <p:sldId id="266" r:id="rId11"/>
    <p:sldId id="267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FDA5A-FB01-479D-B9F8-EED65564845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18B4EB-C476-4E07-B8AC-BD3542CAFDD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/>
            <a:t>Demanda: La demanda de patinetes eléctricos podría ser significativa en una ciudad como Valladolid, donde la movilidad urbana es importante y la población podría estar interesada en alternativas de transporte más rápidas y sostenibles.</a:t>
          </a:r>
          <a:endParaRPr lang="en-US"/>
        </a:p>
      </dgm:t>
    </dgm:pt>
    <dgm:pt modelId="{5FF2BCBD-F80F-4D30-9039-65C3CE82028B}" type="parTrans" cxnId="{EBF984EC-8FCC-448F-BB2B-DE28125C2886}">
      <dgm:prSet/>
      <dgm:spPr/>
      <dgm:t>
        <a:bodyPr/>
        <a:lstStyle/>
        <a:p>
          <a:endParaRPr lang="en-US"/>
        </a:p>
      </dgm:t>
    </dgm:pt>
    <dgm:pt modelId="{D53008BF-608A-44D5-BA39-B89C79A37F76}" type="sibTrans" cxnId="{EBF984EC-8FCC-448F-BB2B-DE28125C2886}">
      <dgm:prSet/>
      <dgm:spPr/>
      <dgm:t>
        <a:bodyPr/>
        <a:lstStyle/>
        <a:p>
          <a:endParaRPr lang="en-US"/>
        </a:p>
      </dgm:t>
    </dgm:pt>
    <dgm:pt modelId="{3D03D0DD-A112-4E01-A559-D6C0AEE9394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/>
            <a:t>Competencia: Es importante evaluar la competencia en el mercado de patinetes eléctricos en Valladolid, dado que no hay ninguna empresa de este tipo</a:t>
          </a:r>
          <a:endParaRPr lang="en-US"/>
        </a:p>
      </dgm:t>
    </dgm:pt>
    <dgm:pt modelId="{70603945-15F7-4422-81BC-5D87DB90FFDE}" type="parTrans" cxnId="{13140907-1B92-4EE4-BE0C-C6389339F924}">
      <dgm:prSet/>
      <dgm:spPr/>
      <dgm:t>
        <a:bodyPr/>
        <a:lstStyle/>
        <a:p>
          <a:endParaRPr lang="en-US"/>
        </a:p>
      </dgm:t>
    </dgm:pt>
    <dgm:pt modelId="{32D6B709-168E-4F26-9C63-88EA556DD87F}" type="sibTrans" cxnId="{13140907-1B92-4EE4-BE0C-C6389339F924}">
      <dgm:prSet/>
      <dgm:spPr/>
      <dgm:t>
        <a:bodyPr/>
        <a:lstStyle/>
        <a:p>
          <a:endParaRPr lang="en-US"/>
        </a:p>
      </dgm:t>
    </dgm:pt>
    <dgm:pt modelId="{5E62D82D-264D-4F99-8CF5-6A85E813EBA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/>
            <a:t>Infraestructura: La infraestructura vial y de transporte en Valladolid, como la presencia de carriles para bicicletas o zonas peatonales, es clave para este proyecto</a:t>
          </a:r>
          <a:endParaRPr lang="en-US"/>
        </a:p>
      </dgm:t>
    </dgm:pt>
    <dgm:pt modelId="{BFC59DDC-D3B8-43F6-B6CF-F2B0BCA5F304}" type="parTrans" cxnId="{33F472AC-88FE-4017-B683-BA08EF723A4E}">
      <dgm:prSet/>
      <dgm:spPr/>
      <dgm:t>
        <a:bodyPr/>
        <a:lstStyle/>
        <a:p>
          <a:endParaRPr lang="en-US"/>
        </a:p>
      </dgm:t>
    </dgm:pt>
    <dgm:pt modelId="{5A84319A-F7C6-4E6D-B850-407CF09CD8AB}" type="sibTrans" cxnId="{33F472AC-88FE-4017-B683-BA08EF723A4E}">
      <dgm:prSet/>
      <dgm:spPr/>
      <dgm:t>
        <a:bodyPr/>
        <a:lstStyle/>
        <a:p>
          <a:endParaRPr lang="en-US"/>
        </a:p>
      </dgm:t>
    </dgm:pt>
    <dgm:pt modelId="{33A06E22-9D06-451E-8E6B-2AB8379AC0E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 i="0"/>
            <a:t>Regulaciones: Las regulaciones locales respecto al uso de patinetes eléctricos no han sido muy favorables</a:t>
          </a:r>
          <a:endParaRPr lang="en-US"/>
        </a:p>
      </dgm:t>
    </dgm:pt>
    <dgm:pt modelId="{3B46DB38-0E69-483C-821B-C58E62C319E4}" type="parTrans" cxnId="{DE4DC14B-95B5-4096-ADB9-B9C89BD19C60}">
      <dgm:prSet/>
      <dgm:spPr/>
      <dgm:t>
        <a:bodyPr/>
        <a:lstStyle/>
        <a:p>
          <a:endParaRPr lang="en-US"/>
        </a:p>
      </dgm:t>
    </dgm:pt>
    <dgm:pt modelId="{14D94EE4-FAA1-4A05-8D99-9983237463AC}" type="sibTrans" cxnId="{DE4DC14B-95B5-4096-ADB9-B9C89BD19C60}">
      <dgm:prSet/>
      <dgm:spPr/>
      <dgm:t>
        <a:bodyPr/>
        <a:lstStyle/>
        <a:p>
          <a:endParaRPr lang="en-US"/>
        </a:p>
      </dgm:t>
    </dgm:pt>
    <dgm:pt modelId="{904EABBD-63BD-4672-A437-CCCE41AC9EF1}" type="pres">
      <dgm:prSet presAssocID="{2E0FDA5A-FB01-479D-B9F8-EED655648458}" presName="root" presStyleCnt="0">
        <dgm:presLayoutVars>
          <dgm:dir/>
          <dgm:resizeHandles val="exact"/>
        </dgm:presLayoutVars>
      </dgm:prSet>
      <dgm:spPr/>
    </dgm:pt>
    <dgm:pt modelId="{5E0B45F5-1892-4023-8D29-7FF827A36A8D}" type="pres">
      <dgm:prSet presAssocID="{E018B4EB-C476-4E07-B8AC-BD3542CAFDD1}" presName="compNode" presStyleCnt="0"/>
      <dgm:spPr/>
    </dgm:pt>
    <dgm:pt modelId="{94001A15-E297-4368-ADAB-DCB9D5A25FD3}" type="pres">
      <dgm:prSet presAssocID="{E018B4EB-C476-4E07-B8AC-BD3542CAFDD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udad"/>
        </a:ext>
      </dgm:extLst>
    </dgm:pt>
    <dgm:pt modelId="{3E1DD0F3-23F0-42B4-A290-CD4D1AED3D8A}" type="pres">
      <dgm:prSet presAssocID="{E018B4EB-C476-4E07-B8AC-BD3542CAFDD1}" presName="spaceRect" presStyleCnt="0"/>
      <dgm:spPr/>
    </dgm:pt>
    <dgm:pt modelId="{BF83911D-7B71-44CB-A6CE-5F8B488E77DB}" type="pres">
      <dgm:prSet presAssocID="{E018B4EB-C476-4E07-B8AC-BD3542CAFDD1}" presName="textRect" presStyleLbl="revTx" presStyleIdx="0" presStyleCnt="4">
        <dgm:presLayoutVars>
          <dgm:chMax val="1"/>
          <dgm:chPref val="1"/>
        </dgm:presLayoutVars>
      </dgm:prSet>
      <dgm:spPr/>
    </dgm:pt>
    <dgm:pt modelId="{CB9C78CA-2B72-437F-B017-702480D59B76}" type="pres">
      <dgm:prSet presAssocID="{D53008BF-608A-44D5-BA39-B89C79A37F76}" presName="sibTrans" presStyleCnt="0"/>
      <dgm:spPr/>
    </dgm:pt>
    <dgm:pt modelId="{E4E0DD9F-0D9D-49DC-B3EC-88F2C50D8937}" type="pres">
      <dgm:prSet presAssocID="{3D03D0DD-A112-4E01-A559-D6C0AEE9394D}" presName="compNode" presStyleCnt="0"/>
      <dgm:spPr/>
    </dgm:pt>
    <dgm:pt modelId="{0036CF4A-4318-45CF-8F06-0690D1597657}" type="pres">
      <dgm:prSet presAssocID="{3D03D0DD-A112-4E01-A559-D6C0AEE939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tillo de juez"/>
        </a:ext>
      </dgm:extLst>
    </dgm:pt>
    <dgm:pt modelId="{CBC80B65-53E5-4EF6-85EC-55B940E9AA76}" type="pres">
      <dgm:prSet presAssocID="{3D03D0DD-A112-4E01-A559-D6C0AEE9394D}" presName="spaceRect" presStyleCnt="0"/>
      <dgm:spPr/>
    </dgm:pt>
    <dgm:pt modelId="{3F9F75C5-7F31-442D-879E-60F2D9E8964B}" type="pres">
      <dgm:prSet presAssocID="{3D03D0DD-A112-4E01-A559-D6C0AEE9394D}" presName="textRect" presStyleLbl="revTx" presStyleIdx="1" presStyleCnt="4">
        <dgm:presLayoutVars>
          <dgm:chMax val="1"/>
          <dgm:chPref val="1"/>
        </dgm:presLayoutVars>
      </dgm:prSet>
      <dgm:spPr/>
    </dgm:pt>
    <dgm:pt modelId="{E0CD71C8-EB41-40EB-A012-EF339E71B2DD}" type="pres">
      <dgm:prSet presAssocID="{32D6B709-168E-4F26-9C63-88EA556DD87F}" presName="sibTrans" presStyleCnt="0"/>
      <dgm:spPr/>
    </dgm:pt>
    <dgm:pt modelId="{27F3FA8B-0181-4148-B7DE-F893989E0C4A}" type="pres">
      <dgm:prSet presAssocID="{5E62D82D-264D-4F99-8CF5-6A85E813EBAA}" presName="compNode" presStyleCnt="0"/>
      <dgm:spPr/>
    </dgm:pt>
    <dgm:pt modelId="{1E7264C2-7807-472B-A1D1-BB7F52E9CAE4}" type="pres">
      <dgm:prSet presAssocID="{5E62D82D-264D-4F99-8CF5-6A85E813EB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n"/>
        </a:ext>
      </dgm:extLst>
    </dgm:pt>
    <dgm:pt modelId="{615AFB16-1721-4580-93BE-B9BE48F1F9E2}" type="pres">
      <dgm:prSet presAssocID="{5E62D82D-264D-4F99-8CF5-6A85E813EBAA}" presName="spaceRect" presStyleCnt="0"/>
      <dgm:spPr/>
    </dgm:pt>
    <dgm:pt modelId="{1F1A556A-548D-4491-9049-A84562DE90B7}" type="pres">
      <dgm:prSet presAssocID="{5E62D82D-264D-4F99-8CF5-6A85E813EBAA}" presName="textRect" presStyleLbl="revTx" presStyleIdx="2" presStyleCnt="4">
        <dgm:presLayoutVars>
          <dgm:chMax val="1"/>
          <dgm:chPref val="1"/>
        </dgm:presLayoutVars>
      </dgm:prSet>
      <dgm:spPr/>
    </dgm:pt>
    <dgm:pt modelId="{15D56F64-AA2D-41A2-9C10-AF78C37A74B5}" type="pres">
      <dgm:prSet presAssocID="{5A84319A-F7C6-4E6D-B850-407CF09CD8AB}" presName="sibTrans" presStyleCnt="0"/>
      <dgm:spPr/>
    </dgm:pt>
    <dgm:pt modelId="{6B9CF1D0-B145-4097-8FB0-F19C5FCCB4AA}" type="pres">
      <dgm:prSet presAssocID="{33A06E22-9D06-451E-8E6B-2AB8379AC0E6}" presName="compNode" presStyleCnt="0"/>
      <dgm:spPr/>
    </dgm:pt>
    <dgm:pt modelId="{93A5CD7C-BE44-4761-896F-B704108BEE8D}" type="pres">
      <dgm:prSet presAssocID="{33A06E22-9D06-451E-8E6B-2AB8379AC0E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E62171AC-7D35-4654-902E-0C95691734C7}" type="pres">
      <dgm:prSet presAssocID="{33A06E22-9D06-451E-8E6B-2AB8379AC0E6}" presName="spaceRect" presStyleCnt="0"/>
      <dgm:spPr/>
    </dgm:pt>
    <dgm:pt modelId="{0621DBB0-A931-4CE7-B791-1C289DBBEFC3}" type="pres">
      <dgm:prSet presAssocID="{33A06E22-9D06-451E-8E6B-2AB8379AC0E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3140907-1B92-4EE4-BE0C-C6389339F924}" srcId="{2E0FDA5A-FB01-479D-B9F8-EED655648458}" destId="{3D03D0DD-A112-4E01-A559-D6C0AEE9394D}" srcOrd="1" destOrd="0" parTransId="{70603945-15F7-4422-81BC-5D87DB90FFDE}" sibTransId="{32D6B709-168E-4F26-9C63-88EA556DD87F}"/>
    <dgm:cxn modelId="{52CA5413-0AFB-4615-B099-96EDD54B8236}" type="presOf" srcId="{5E62D82D-264D-4F99-8CF5-6A85E813EBAA}" destId="{1F1A556A-548D-4491-9049-A84562DE90B7}" srcOrd="0" destOrd="0" presId="urn:microsoft.com/office/officeart/2018/2/layout/IconLabelList"/>
    <dgm:cxn modelId="{DE4DC14B-95B5-4096-ADB9-B9C89BD19C60}" srcId="{2E0FDA5A-FB01-479D-B9F8-EED655648458}" destId="{33A06E22-9D06-451E-8E6B-2AB8379AC0E6}" srcOrd="3" destOrd="0" parTransId="{3B46DB38-0E69-483C-821B-C58E62C319E4}" sibTransId="{14D94EE4-FAA1-4A05-8D99-9983237463AC}"/>
    <dgm:cxn modelId="{CE6D758F-6B0A-4853-8186-9F224B06CB01}" type="presOf" srcId="{33A06E22-9D06-451E-8E6B-2AB8379AC0E6}" destId="{0621DBB0-A931-4CE7-B791-1C289DBBEFC3}" srcOrd="0" destOrd="0" presId="urn:microsoft.com/office/officeart/2018/2/layout/IconLabelList"/>
    <dgm:cxn modelId="{33F472AC-88FE-4017-B683-BA08EF723A4E}" srcId="{2E0FDA5A-FB01-479D-B9F8-EED655648458}" destId="{5E62D82D-264D-4F99-8CF5-6A85E813EBAA}" srcOrd="2" destOrd="0" parTransId="{BFC59DDC-D3B8-43F6-B6CF-F2B0BCA5F304}" sibTransId="{5A84319A-F7C6-4E6D-B850-407CF09CD8AB}"/>
    <dgm:cxn modelId="{83B70CC5-9989-47E7-A657-008FE402C348}" type="presOf" srcId="{2E0FDA5A-FB01-479D-B9F8-EED655648458}" destId="{904EABBD-63BD-4672-A437-CCCE41AC9EF1}" srcOrd="0" destOrd="0" presId="urn:microsoft.com/office/officeart/2018/2/layout/IconLabelList"/>
    <dgm:cxn modelId="{D34A56DB-B863-4B57-9575-CB88CBDFC5EE}" type="presOf" srcId="{E018B4EB-C476-4E07-B8AC-BD3542CAFDD1}" destId="{BF83911D-7B71-44CB-A6CE-5F8B488E77DB}" srcOrd="0" destOrd="0" presId="urn:microsoft.com/office/officeart/2018/2/layout/IconLabelList"/>
    <dgm:cxn modelId="{2C74C0E8-C35C-4197-BA3D-511F6C6C320F}" type="presOf" srcId="{3D03D0DD-A112-4E01-A559-D6C0AEE9394D}" destId="{3F9F75C5-7F31-442D-879E-60F2D9E8964B}" srcOrd="0" destOrd="0" presId="urn:microsoft.com/office/officeart/2018/2/layout/IconLabelList"/>
    <dgm:cxn modelId="{EBF984EC-8FCC-448F-BB2B-DE28125C2886}" srcId="{2E0FDA5A-FB01-479D-B9F8-EED655648458}" destId="{E018B4EB-C476-4E07-B8AC-BD3542CAFDD1}" srcOrd="0" destOrd="0" parTransId="{5FF2BCBD-F80F-4D30-9039-65C3CE82028B}" sibTransId="{D53008BF-608A-44D5-BA39-B89C79A37F76}"/>
    <dgm:cxn modelId="{F743226D-9BC4-43F8-B9BA-9A475D0B5ABF}" type="presParOf" srcId="{904EABBD-63BD-4672-A437-CCCE41AC9EF1}" destId="{5E0B45F5-1892-4023-8D29-7FF827A36A8D}" srcOrd="0" destOrd="0" presId="urn:microsoft.com/office/officeart/2018/2/layout/IconLabelList"/>
    <dgm:cxn modelId="{9FC9B0E8-DB5C-4528-A60A-D5421DC8FBE8}" type="presParOf" srcId="{5E0B45F5-1892-4023-8D29-7FF827A36A8D}" destId="{94001A15-E297-4368-ADAB-DCB9D5A25FD3}" srcOrd="0" destOrd="0" presId="urn:microsoft.com/office/officeart/2018/2/layout/IconLabelList"/>
    <dgm:cxn modelId="{04C570E2-DCDE-4317-B40D-9DC1A4AC3760}" type="presParOf" srcId="{5E0B45F5-1892-4023-8D29-7FF827A36A8D}" destId="{3E1DD0F3-23F0-42B4-A290-CD4D1AED3D8A}" srcOrd="1" destOrd="0" presId="urn:microsoft.com/office/officeart/2018/2/layout/IconLabelList"/>
    <dgm:cxn modelId="{05D9D623-8547-4E08-8BE8-28CD327FF86A}" type="presParOf" srcId="{5E0B45F5-1892-4023-8D29-7FF827A36A8D}" destId="{BF83911D-7B71-44CB-A6CE-5F8B488E77DB}" srcOrd="2" destOrd="0" presId="urn:microsoft.com/office/officeart/2018/2/layout/IconLabelList"/>
    <dgm:cxn modelId="{7DA91E17-546C-4752-B95D-198CA8A824A3}" type="presParOf" srcId="{904EABBD-63BD-4672-A437-CCCE41AC9EF1}" destId="{CB9C78CA-2B72-437F-B017-702480D59B76}" srcOrd="1" destOrd="0" presId="urn:microsoft.com/office/officeart/2018/2/layout/IconLabelList"/>
    <dgm:cxn modelId="{6BBE6F88-665D-4DFE-8FCF-D0EC06985A07}" type="presParOf" srcId="{904EABBD-63BD-4672-A437-CCCE41AC9EF1}" destId="{E4E0DD9F-0D9D-49DC-B3EC-88F2C50D8937}" srcOrd="2" destOrd="0" presId="urn:microsoft.com/office/officeart/2018/2/layout/IconLabelList"/>
    <dgm:cxn modelId="{D2D436DF-7E3F-4047-9D6D-1F5A630E6417}" type="presParOf" srcId="{E4E0DD9F-0D9D-49DC-B3EC-88F2C50D8937}" destId="{0036CF4A-4318-45CF-8F06-0690D1597657}" srcOrd="0" destOrd="0" presId="urn:microsoft.com/office/officeart/2018/2/layout/IconLabelList"/>
    <dgm:cxn modelId="{665357D8-0980-48F7-BBFC-49875EDB0822}" type="presParOf" srcId="{E4E0DD9F-0D9D-49DC-B3EC-88F2C50D8937}" destId="{CBC80B65-53E5-4EF6-85EC-55B940E9AA76}" srcOrd="1" destOrd="0" presId="urn:microsoft.com/office/officeart/2018/2/layout/IconLabelList"/>
    <dgm:cxn modelId="{F6B59249-3A0F-4767-B204-73A6B977FDE1}" type="presParOf" srcId="{E4E0DD9F-0D9D-49DC-B3EC-88F2C50D8937}" destId="{3F9F75C5-7F31-442D-879E-60F2D9E8964B}" srcOrd="2" destOrd="0" presId="urn:microsoft.com/office/officeart/2018/2/layout/IconLabelList"/>
    <dgm:cxn modelId="{12D9E308-F59E-458E-B707-D86A7E563A45}" type="presParOf" srcId="{904EABBD-63BD-4672-A437-CCCE41AC9EF1}" destId="{E0CD71C8-EB41-40EB-A012-EF339E71B2DD}" srcOrd="3" destOrd="0" presId="urn:microsoft.com/office/officeart/2018/2/layout/IconLabelList"/>
    <dgm:cxn modelId="{EBEB586C-6A43-497F-9AF3-E985E97BC8A1}" type="presParOf" srcId="{904EABBD-63BD-4672-A437-CCCE41AC9EF1}" destId="{27F3FA8B-0181-4148-B7DE-F893989E0C4A}" srcOrd="4" destOrd="0" presId="urn:microsoft.com/office/officeart/2018/2/layout/IconLabelList"/>
    <dgm:cxn modelId="{CF25067F-5767-4908-B43A-06F1900AE2AD}" type="presParOf" srcId="{27F3FA8B-0181-4148-B7DE-F893989E0C4A}" destId="{1E7264C2-7807-472B-A1D1-BB7F52E9CAE4}" srcOrd="0" destOrd="0" presId="urn:microsoft.com/office/officeart/2018/2/layout/IconLabelList"/>
    <dgm:cxn modelId="{61B33264-A0A0-4D59-9855-E52D1F25F0BA}" type="presParOf" srcId="{27F3FA8B-0181-4148-B7DE-F893989E0C4A}" destId="{615AFB16-1721-4580-93BE-B9BE48F1F9E2}" srcOrd="1" destOrd="0" presId="urn:microsoft.com/office/officeart/2018/2/layout/IconLabelList"/>
    <dgm:cxn modelId="{A57C12B5-778C-4BA2-904B-9171CAB4F047}" type="presParOf" srcId="{27F3FA8B-0181-4148-B7DE-F893989E0C4A}" destId="{1F1A556A-548D-4491-9049-A84562DE90B7}" srcOrd="2" destOrd="0" presId="urn:microsoft.com/office/officeart/2018/2/layout/IconLabelList"/>
    <dgm:cxn modelId="{493AD088-B6B6-480B-8D9E-73129AA2E8FF}" type="presParOf" srcId="{904EABBD-63BD-4672-A437-CCCE41AC9EF1}" destId="{15D56F64-AA2D-41A2-9C10-AF78C37A74B5}" srcOrd="5" destOrd="0" presId="urn:microsoft.com/office/officeart/2018/2/layout/IconLabelList"/>
    <dgm:cxn modelId="{B22A1EB9-DCB8-46C2-B86A-C77CA2BBC929}" type="presParOf" srcId="{904EABBD-63BD-4672-A437-CCCE41AC9EF1}" destId="{6B9CF1D0-B145-4097-8FB0-F19C5FCCB4AA}" srcOrd="6" destOrd="0" presId="urn:microsoft.com/office/officeart/2018/2/layout/IconLabelList"/>
    <dgm:cxn modelId="{A0CD1348-9E81-491E-9DDF-65CE46D70989}" type="presParOf" srcId="{6B9CF1D0-B145-4097-8FB0-F19C5FCCB4AA}" destId="{93A5CD7C-BE44-4761-896F-B704108BEE8D}" srcOrd="0" destOrd="0" presId="urn:microsoft.com/office/officeart/2018/2/layout/IconLabelList"/>
    <dgm:cxn modelId="{54468D92-C21B-48F1-B434-8C6D9BC2B25E}" type="presParOf" srcId="{6B9CF1D0-B145-4097-8FB0-F19C5FCCB4AA}" destId="{E62171AC-7D35-4654-902E-0C95691734C7}" srcOrd="1" destOrd="0" presId="urn:microsoft.com/office/officeart/2018/2/layout/IconLabelList"/>
    <dgm:cxn modelId="{2A22E5E0-A6F8-42E1-8AC2-287312C8EB20}" type="presParOf" srcId="{6B9CF1D0-B145-4097-8FB0-F19C5FCCB4AA}" destId="{0621DBB0-A931-4CE7-B791-1C289DBBEFC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AE64A0-3778-46EA-AA96-6A552EC4974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888F3C-EFFD-4902-8CE7-66DFE7C5199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850 patinetes a unos 280 euros/patinete</a:t>
          </a:r>
          <a:endParaRPr lang="en-US"/>
        </a:p>
      </dgm:t>
    </dgm:pt>
    <dgm:pt modelId="{8999134A-98A8-4EC7-8164-714771716930}" type="parTrans" cxnId="{124171B0-A357-4E1A-9201-119152A222E8}">
      <dgm:prSet/>
      <dgm:spPr/>
      <dgm:t>
        <a:bodyPr/>
        <a:lstStyle/>
        <a:p>
          <a:endParaRPr lang="en-US"/>
        </a:p>
      </dgm:t>
    </dgm:pt>
    <dgm:pt modelId="{6CC8460D-9F8C-4B97-AA9F-43A63319228E}" type="sibTrans" cxnId="{124171B0-A357-4E1A-9201-119152A222E8}">
      <dgm:prSet/>
      <dgm:spPr/>
      <dgm:t>
        <a:bodyPr/>
        <a:lstStyle/>
        <a:p>
          <a:endParaRPr lang="en-US"/>
        </a:p>
      </dgm:t>
    </dgm:pt>
    <dgm:pt modelId="{1C5B7305-9AD7-4781-AA62-902498CB3D4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+</a:t>
          </a:r>
          <a:endParaRPr lang="en-US"/>
        </a:p>
      </dgm:t>
    </dgm:pt>
    <dgm:pt modelId="{953E97B2-CD0E-4317-AC10-67F6D61A8384}" type="parTrans" cxnId="{7448A6A2-DF48-4382-BA17-6B02F9BA5F14}">
      <dgm:prSet/>
      <dgm:spPr/>
      <dgm:t>
        <a:bodyPr/>
        <a:lstStyle/>
        <a:p>
          <a:endParaRPr lang="en-US"/>
        </a:p>
      </dgm:t>
    </dgm:pt>
    <dgm:pt modelId="{1DABF046-AF8C-47E4-B01D-2B5CF6E703F5}" type="sibTrans" cxnId="{7448A6A2-DF48-4382-BA17-6B02F9BA5F14}">
      <dgm:prSet/>
      <dgm:spPr/>
      <dgm:t>
        <a:bodyPr/>
        <a:lstStyle/>
        <a:p>
          <a:endParaRPr lang="en-US"/>
        </a:p>
      </dgm:t>
    </dgm:pt>
    <dgm:pt modelId="{FCF2DC9C-7924-47CC-BDA6-2AAFE8404AA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Instalación de puestos de carga</a:t>
          </a:r>
          <a:endParaRPr lang="en-US"/>
        </a:p>
      </dgm:t>
    </dgm:pt>
    <dgm:pt modelId="{2EEB8E3D-7705-4402-B47F-9C0E1BC64D66}" type="parTrans" cxnId="{A44AA04E-759B-43B3-B57D-172E7DA0E3C5}">
      <dgm:prSet/>
      <dgm:spPr/>
      <dgm:t>
        <a:bodyPr/>
        <a:lstStyle/>
        <a:p>
          <a:endParaRPr lang="en-US"/>
        </a:p>
      </dgm:t>
    </dgm:pt>
    <dgm:pt modelId="{8BECB752-FB93-46D3-AE87-23F325A79BC3}" type="sibTrans" cxnId="{A44AA04E-759B-43B3-B57D-172E7DA0E3C5}">
      <dgm:prSet/>
      <dgm:spPr/>
      <dgm:t>
        <a:bodyPr/>
        <a:lstStyle/>
        <a:p>
          <a:endParaRPr lang="en-US"/>
        </a:p>
      </dgm:t>
    </dgm:pt>
    <dgm:pt modelId="{0E5C27A4-F1BF-4552-B186-8CE7B0C2C49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+</a:t>
          </a:r>
          <a:endParaRPr lang="en-US"/>
        </a:p>
      </dgm:t>
    </dgm:pt>
    <dgm:pt modelId="{9482FF2D-195E-4E01-BE82-CBCDF90BC5A0}" type="parTrans" cxnId="{8650A0A9-108F-4B3C-88DC-11BC67AA0B8C}">
      <dgm:prSet/>
      <dgm:spPr/>
      <dgm:t>
        <a:bodyPr/>
        <a:lstStyle/>
        <a:p>
          <a:endParaRPr lang="en-US"/>
        </a:p>
      </dgm:t>
    </dgm:pt>
    <dgm:pt modelId="{903EA9C4-C0E8-4B0F-93B2-A80840AD3D2C}" type="sibTrans" cxnId="{8650A0A9-108F-4B3C-88DC-11BC67AA0B8C}">
      <dgm:prSet/>
      <dgm:spPr/>
      <dgm:t>
        <a:bodyPr/>
        <a:lstStyle/>
        <a:p>
          <a:endParaRPr lang="en-US"/>
        </a:p>
      </dgm:t>
    </dgm:pt>
    <dgm:pt modelId="{A0E899D3-09D4-456B-AE38-253DAB5FD08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Personal contratado</a:t>
          </a:r>
          <a:endParaRPr lang="en-US"/>
        </a:p>
      </dgm:t>
    </dgm:pt>
    <dgm:pt modelId="{EF2043BC-BC77-4AC9-A9B7-3DF615A5637C}" type="parTrans" cxnId="{AAC634A0-C2D0-4B15-BB11-B75C0AB234C4}">
      <dgm:prSet/>
      <dgm:spPr/>
      <dgm:t>
        <a:bodyPr/>
        <a:lstStyle/>
        <a:p>
          <a:endParaRPr lang="en-US"/>
        </a:p>
      </dgm:t>
    </dgm:pt>
    <dgm:pt modelId="{2A9921BB-632B-4718-A1DC-29B07BE563D2}" type="sibTrans" cxnId="{AAC634A0-C2D0-4B15-BB11-B75C0AB234C4}">
      <dgm:prSet/>
      <dgm:spPr/>
      <dgm:t>
        <a:bodyPr/>
        <a:lstStyle/>
        <a:p>
          <a:endParaRPr lang="en-US"/>
        </a:p>
      </dgm:t>
    </dgm:pt>
    <dgm:pt modelId="{36B7293D-4D18-4E0E-8E1E-2DE5035E4B9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=</a:t>
          </a:r>
          <a:endParaRPr lang="en-US"/>
        </a:p>
      </dgm:t>
    </dgm:pt>
    <dgm:pt modelId="{38A732E5-3780-4DF2-9061-E93CDC8B08D2}" type="parTrans" cxnId="{51F7B871-F916-43D1-9976-EA9578AF08E3}">
      <dgm:prSet/>
      <dgm:spPr/>
      <dgm:t>
        <a:bodyPr/>
        <a:lstStyle/>
        <a:p>
          <a:endParaRPr lang="en-US"/>
        </a:p>
      </dgm:t>
    </dgm:pt>
    <dgm:pt modelId="{B397A098-F61D-40EE-BF8C-D3FB1AF85245}" type="sibTrans" cxnId="{51F7B871-F916-43D1-9976-EA9578AF08E3}">
      <dgm:prSet/>
      <dgm:spPr/>
      <dgm:t>
        <a:bodyPr/>
        <a:lstStyle/>
        <a:p>
          <a:endParaRPr lang="en-US"/>
        </a:p>
      </dgm:t>
    </dgm:pt>
    <dgm:pt modelId="{BC20A519-AF32-4C79-9B63-049ADB0CFC1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350.000 euros (aprox)</a:t>
          </a:r>
          <a:endParaRPr lang="en-US"/>
        </a:p>
      </dgm:t>
    </dgm:pt>
    <dgm:pt modelId="{42627804-7586-42E4-BEA9-10539C2FD443}" type="parTrans" cxnId="{CF187C5B-D6FD-4119-8AE3-9822C0473870}">
      <dgm:prSet/>
      <dgm:spPr/>
      <dgm:t>
        <a:bodyPr/>
        <a:lstStyle/>
        <a:p>
          <a:endParaRPr lang="en-US"/>
        </a:p>
      </dgm:t>
    </dgm:pt>
    <dgm:pt modelId="{91863CA2-8F0B-4364-B5E5-6222CD9B13B1}" type="sibTrans" cxnId="{CF187C5B-D6FD-4119-8AE3-9822C0473870}">
      <dgm:prSet/>
      <dgm:spPr/>
      <dgm:t>
        <a:bodyPr/>
        <a:lstStyle/>
        <a:p>
          <a:endParaRPr lang="en-US"/>
        </a:p>
      </dgm:t>
    </dgm:pt>
    <dgm:pt modelId="{F24AE577-2055-4715-9932-B4BD923DD82F}" type="pres">
      <dgm:prSet presAssocID="{13AE64A0-3778-46EA-AA96-6A552EC4974D}" presName="root" presStyleCnt="0">
        <dgm:presLayoutVars>
          <dgm:dir/>
          <dgm:resizeHandles val="exact"/>
        </dgm:presLayoutVars>
      </dgm:prSet>
      <dgm:spPr/>
    </dgm:pt>
    <dgm:pt modelId="{41356388-0A24-4264-8801-62A07501139B}" type="pres">
      <dgm:prSet presAssocID="{59888F3C-EFFD-4902-8CE7-66DFE7C5199E}" presName="compNode" presStyleCnt="0"/>
      <dgm:spPr/>
    </dgm:pt>
    <dgm:pt modelId="{03666838-14DE-48C9-BF4D-C1B1270E6EF3}" type="pres">
      <dgm:prSet presAssocID="{59888F3C-EFFD-4902-8CE7-66DFE7C5199E}" presName="bgRect" presStyleLbl="bgShp" presStyleIdx="0" presStyleCnt="7"/>
      <dgm:spPr/>
    </dgm:pt>
    <dgm:pt modelId="{F5B3A623-7331-45E8-AE08-0FAD57462755}" type="pres">
      <dgm:prSet presAssocID="{59888F3C-EFFD-4902-8CE7-66DFE7C5199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das"/>
        </a:ext>
      </dgm:extLst>
    </dgm:pt>
    <dgm:pt modelId="{C2D25C4F-8C52-4414-8201-C74733C2A6C9}" type="pres">
      <dgm:prSet presAssocID="{59888F3C-EFFD-4902-8CE7-66DFE7C5199E}" presName="spaceRect" presStyleCnt="0"/>
      <dgm:spPr/>
    </dgm:pt>
    <dgm:pt modelId="{C4CE7CAF-98DB-412C-AB11-5A4E182B1C63}" type="pres">
      <dgm:prSet presAssocID="{59888F3C-EFFD-4902-8CE7-66DFE7C5199E}" presName="parTx" presStyleLbl="revTx" presStyleIdx="0" presStyleCnt="7">
        <dgm:presLayoutVars>
          <dgm:chMax val="0"/>
          <dgm:chPref val="0"/>
        </dgm:presLayoutVars>
      </dgm:prSet>
      <dgm:spPr/>
    </dgm:pt>
    <dgm:pt modelId="{84BFE68F-0FCA-4E43-B904-BFB88292553E}" type="pres">
      <dgm:prSet presAssocID="{6CC8460D-9F8C-4B97-AA9F-43A63319228E}" presName="sibTrans" presStyleCnt="0"/>
      <dgm:spPr/>
    </dgm:pt>
    <dgm:pt modelId="{7923E674-45BE-41B9-8690-64B8C3492933}" type="pres">
      <dgm:prSet presAssocID="{1C5B7305-9AD7-4781-AA62-902498CB3D47}" presName="compNode" presStyleCnt="0"/>
      <dgm:spPr/>
    </dgm:pt>
    <dgm:pt modelId="{FA9B40BA-6C44-402C-8F55-19079642C7E3}" type="pres">
      <dgm:prSet presAssocID="{1C5B7305-9AD7-4781-AA62-902498CB3D47}" presName="bgRect" presStyleLbl="bgShp" presStyleIdx="1" presStyleCnt="7"/>
      <dgm:spPr/>
    </dgm:pt>
    <dgm:pt modelId="{6AC0A557-99FF-49F3-9A30-68D9E8458E7D}" type="pres">
      <dgm:prSet presAssocID="{1C5B7305-9AD7-4781-AA62-902498CB3D4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tribución normal"/>
        </a:ext>
      </dgm:extLst>
    </dgm:pt>
    <dgm:pt modelId="{9DBC2FCC-5E92-47C9-B8A7-5535639A05D5}" type="pres">
      <dgm:prSet presAssocID="{1C5B7305-9AD7-4781-AA62-902498CB3D47}" presName="spaceRect" presStyleCnt="0"/>
      <dgm:spPr/>
    </dgm:pt>
    <dgm:pt modelId="{A3E437E1-EA2E-4991-9B62-67537D37CABA}" type="pres">
      <dgm:prSet presAssocID="{1C5B7305-9AD7-4781-AA62-902498CB3D47}" presName="parTx" presStyleLbl="revTx" presStyleIdx="1" presStyleCnt="7">
        <dgm:presLayoutVars>
          <dgm:chMax val="0"/>
          <dgm:chPref val="0"/>
        </dgm:presLayoutVars>
      </dgm:prSet>
      <dgm:spPr/>
    </dgm:pt>
    <dgm:pt modelId="{696307D1-A1E8-48CA-865F-781FE7BA1FAB}" type="pres">
      <dgm:prSet presAssocID="{1DABF046-AF8C-47E4-B01D-2B5CF6E703F5}" presName="sibTrans" presStyleCnt="0"/>
      <dgm:spPr/>
    </dgm:pt>
    <dgm:pt modelId="{5709EA3B-D5C2-4415-B5C9-49FBDD40B98F}" type="pres">
      <dgm:prSet presAssocID="{FCF2DC9C-7924-47CC-BDA6-2AAFE8404AA7}" presName="compNode" presStyleCnt="0"/>
      <dgm:spPr/>
    </dgm:pt>
    <dgm:pt modelId="{B3992C66-B240-4A18-87CC-20765E2112D3}" type="pres">
      <dgm:prSet presAssocID="{FCF2DC9C-7924-47CC-BDA6-2AAFE8404AA7}" presName="bgRect" presStyleLbl="bgShp" presStyleIdx="2" presStyleCnt="7"/>
      <dgm:spPr/>
    </dgm:pt>
    <dgm:pt modelId="{215ECC53-326D-497A-AEED-9BD7CC0EF7B1}" type="pres">
      <dgm:prSet presAssocID="{FCF2DC9C-7924-47CC-BDA6-2AAFE8404AA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4E4D6E40-14D0-4F93-9528-CACA54B76EA2}" type="pres">
      <dgm:prSet presAssocID="{FCF2DC9C-7924-47CC-BDA6-2AAFE8404AA7}" presName="spaceRect" presStyleCnt="0"/>
      <dgm:spPr/>
    </dgm:pt>
    <dgm:pt modelId="{CE195729-F604-42CD-AF21-C4F685A9DB67}" type="pres">
      <dgm:prSet presAssocID="{FCF2DC9C-7924-47CC-BDA6-2AAFE8404AA7}" presName="parTx" presStyleLbl="revTx" presStyleIdx="2" presStyleCnt="7">
        <dgm:presLayoutVars>
          <dgm:chMax val="0"/>
          <dgm:chPref val="0"/>
        </dgm:presLayoutVars>
      </dgm:prSet>
      <dgm:spPr/>
    </dgm:pt>
    <dgm:pt modelId="{6C84B689-C250-4A23-B706-419CD70FF8D9}" type="pres">
      <dgm:prSet presAssocID="{8BECB752-FB93-46D3-AE87-23F325A79BC3}" presName="sibTrans" presStyleCnt="0"/>
      <dgm:spPr/>
    </dgm:pt>
    <dgm:pt modelId="{441710DB-FB08-4268-9852-F107D92C990E}" type="pres">
      <dgm:prSet presAssocID="{0E5C27A4-F1BF-4552-B186-8CE7B0C2C491}" presName="compNode" presStyleCnt="0"/>
      <dgm:spPr/>
    </dgm:pt>
    <dgm:pt modelId="{6D957B71-4217-455B-B459-69FA9D4F2E41}" type="pres">
      <dgm:prSet presAssocID="{0E5C27A4-F1BF-4552-B186-8CE7B0C2C491}" presName="bgRect" presStyleLbl="bgShp" presStyleIdx="3" presStyleCnt="7"/>
      <dgm:spPr/>
    </dgm:pt>
    <dgm:pt modelId="{F5FBE126-0437-4483-A89D-2C48079163E1}" type="pres">
      <dgm:prSet presAssocID="{0E5C27A4-F1BF-4552-B186-8CE7B0C2C49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áfico exponencial"/>
        </a:ext>
      </dgm:extLst>
    </dgm:pt>
    <dgm:pt modelId="{1FE0FBFC-C388-41EC-BDB4-73F3A6226BD3}" type="pres">
      <dgm:prSet presAssocID="{0E5C27A4-F1BF-4552-B186-8CE7B0C2C491}" presName="spaceRect" presStyleCnt="0"/>
      <dgm:spPr/>
    </dgm:pt>
    <dgm:pt modelId="{0A449766-2C4C-4A03-90A2-CC94AB188576}" type="pres">
      <dgm:prSet presAssocID="{0E5C27A4-F1BF-4552-B186-8CE7B0C2C491}" presName="parTx" presStyleLbl="revTx" presStyleIdx="3" presStyleCnt="7">
        <dgm:presLayoutVars>
          <dgm:chMax val="0"/>
          <dgm:chPref val="0"/>
        </dgm:presLayoutVars>
      </dgm:prSet>
      <dgm:spPr/>
    </dgm:pt>
    <dgm:pt modelId="{D2442ECF-5F42-4089-AEAE-9511D27BA23F}" type="pres">
      <dgm:prSet presAssocID="{903EA9C4-C0E8-4B0F-93B2-A80840AD3D2C}" presName="sibTrans" presStyleCnt="0"/>
      <dgm:spPr/>
    </dgm:pt>
    <dgm:pt modelId="{147A176F-F321-4443-A358-DD25D70CF84C}" type="pres">
      <dgm:prSet presAssocID="{A0E899D3-09D4-456B-AE38-253DAB5FD089}" presName="compNode" presStyleCnt="0"/>
      <dgm:spPr/>
    </dgm:pt>
    <dgm:pt modelId="{36EB112E-7EA8-43E6-A7AD-EAF77EAE9F9A}" type="pres">
      <dgm:prSet presAssocID="{A0E899D3-09D4-456B-AE38-253DAB5FD089}" presName="bgRect" presStyleLbl="bgShp" presStyleIdx="4" presStyleCnt="7"/>
      <dgm:spPr/>
    </dgm:pt>
    <dgm:pt modelId="{0C43FE0D-7FD9-48BC-86DB-45C8A7AF108B}" type="pres">
      <dgm:prSet presAssocID="{A0E899D3-09D4-456B-AE38-253DAB5FD08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A0AE3395-1C13-4B3D-90F5-EE8A01A496AA}" type="pres">
      <dgm:prSet presAssocID="{A0E899D3-09D4-456B-AE38-253DAB5FD089}" presName="spaceRect" presStyleCnt="0"/>
      <dgm:spPr/>
    </dgm:pt>
    <dgm:pt modelId="{0C62F101-5CD7-4A83-A4A9-606D37838D25}" type="pres">
      <dgm:prSet presAssocID="{A0E899D3-09D4-456B-AE38-253DAB5FD089}" presName="parTx" presStyleLbl="revTx" presStyleIdx="4" presStyleCnt="7">
        <dgm:presLayoutVars>
          <dgm:chMax val="0"/>
          <dgm:chPref val="0"/>
        </dgm:presLayoutVars>
      </dgm:prSet>
      <dgm:spPr/>
    </dgm:pt>
    <dgm:pt modelId="{8FA6F86E-4D44-4E32-A844-938DBCF0FAD2}" type="pres">
      <dgm:prSet presAssocID="{2A9921BB-632B-4718-A1DC-29B07BE563D2}" presName="sibTrans" presStyleCnt="0"/>
      <dgm:spPr/>
    </dgm:pt>
    <dgm:pt modelId="{54801AF4-3D4C-48A6-A982-EBA77A0370EB}" type="pres">
      <dgm:prSet presAssocID="{36B7293D-4D18-4E0E-8E1E-2DE5035E4B92}" presName="compNode" presStyleCnt="0"/>
      <dgm:spPr/>
    </dgm:pt>
    <dgm:pt modelId="{C213D44F-8C1B-4260-B9EA-E87133B6E45C}" type="pres">
      <dgm:prSet presAssocID="{36B7293D-4D18-4E0E-8E1E-2DE5035E4B92}" presName="bgRect" presStyleLbl="bgShp" presStyleIdx="5" presStyleCnt="7"/>
      <dgm:spPr/>
    </dgm:pt>
    <dgm:pt modelId="{D684C209-6662-4D29-B1F7-E12EE17FE40F}" type="pres">
      <dgm:prSet presAssocID="{36B7293D-4D18-4E0E-8E1E-2DE5035E4B9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gregar"/>
        </a:ext>
      </dgm:extLst>
    </dgm:pt>
    <dgm:pt modelId="{896153AC-1216-47B0-B7E9-671DAD696D53}" type="pres">
      <dgm:prSet presAssocID="{36B7293D-4D18-4E0E-8E1E-2DE5035E4B92}" presName="spaceRect" presStyleCnt="0"/>
      <dgm:spPr/>
    </dgm:pt>
    <dgm:pt modelId="{2A3AD747-CEA1-4BC1-B7FE-962B102E95E0}" type="pres">
      <dgm:prSet presAssocID="{36B7293D-4D18-4E0E-8E1E-2DE5035E4B92}" presName="parTx" presStyleLbl="revTx" presStyleIdx="5" presStyleCnt="7">
        <dgm:presLayoutVars>
          <dgm:chMax val="0"/>
          <dgm:chPref val="0"/>
        </dgm:presLayoutVars>
      </dgm:prSet>
      <dgm:spPr/>
    </dgm:pt>
    <dgm:pt modelId="{00299264-312A-47C5-BCD9-2EE743BBBAC4}" type="pres">
      <dgm:prSet presAssocID="{B397A098-F61D-40EE-BF8C-D3FB1AF85245}" presName="sibTrans" presStyleCnt="0"/>
      <dgm:spPr/>
    </dgm:pt>
    <dgm:pt modelId="{9456FEB4-3C80-44A1-9923-47E6F08AAFDD}" type="pres">
      <dgm:prSet presAssocID="{BC20A519-AF32-4C79-9B63-049ADB0CFC11}" presName="compNode" presStyleCnt="0"/>
      <dgm:spPr/>
    </dgm:pt>
    <dgm:pt modelId="{AC47EE48-E1EC-4D84-B8F3-377852A78F6D}" type="pres">
      <dgm:prSet presAssocID="{BC20A519-AF32-4C79-9B63-049ADB0CFC11}" presName="bgRect" presStyleLbl="bgShp" presStyleIdx="6" presStyleCnt="7"/>
      <dgm:spPr/>
    </dgm:pt>
    <dgm:pt modelId="{E7FE1305-4368-412F-92B0-E88071B49716}" type="pres">
      <dgm:prSet presAssocID="{BC20A519-AF32-4C79-9B63-049ADB0CFC1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bra"/>
        </a:ext>
      </dgm:extLst>
    </dgm:pt>
    <dgm:pt modelId="{44736F3F-BF24-4B54-871F-8FB970DFCEBC}" type="pres">
      <dgm:prSet presAssocID="{BC20A519-AF32-4C79-9B63-049ADB0CFC11}" presName="spaceRect" presStyleCnt="0"/>
      <dgm:spPr/>
    </dgm:pt>
    <dgm:pt modelId="{01FE1D04-F2C4-4403-A5E4-C23C7D6FC70A}" type="pres">
      <dgm:prSet presAssocID="{BC20A519-AF32-4C79-9B63-049ADB0CFC1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89F2E00-E1E7-4570-851E-3650D4295658}" type="presOf" srcId="{36B7293D-4D18-4E0E-8E1E-2DE5035E4B92}" destId="{2A3AD747-CEA1-4BC1-B7FE-962B102E95E0}" srcOrd="0" destOrd="0" presId="urn:microsoft.com/office/officeart/2018/2/layout/IconVerticalSolidList"/>
    <dgm:cxn modelId="{FE58C402-7DF5-419C-AB93-A22EB62F4F85}" type="presOf" srcId="{A0E899D3-09D4-456B-AE38-253DAB5FD089}" destId="{0C62F101-5CD7-4A83-A4A9-606D37838D25}" srcOrd="0" destOrd="0" presId="urn:microsoft.com/office/officeart/2018/2/layout/IconVerticalSolidList"/>
    <dgm:cxn modelId="{CF187C5B-D6FD-4119-8AE3-9822C0473870}" srcId="{13AE64A0-3778-46EA-AA96-6A552EC4974D}" destId="{BC20A519-AF32-4C79-9B63-049ADB0CFC11}" srcOrd="6" destOrd="0" parTransId="{42627804-7586-42E4-BEA9-10539C2FD443}" sibTransId="{91863CA2-8F0B-4364-B5E5-6222CD9B13B1}"/>
    <dgm:cxn modelId="{2CC39143-F5AE-4EAC-9B7C-3F088881E695}" type="presOf" srcId="{1C5B7305-9AD7-4781-AA62-902498CB3D47}" destId="{A3E437E1-EA2E-4991-9B62-67537D37CABA}" srcOrd="0" destOrd="0" presId="urn:microsoft.com/office/officeart/2018/2/layout/IconVerticalSolidList"/>
    <dgm:cxn modelId="{A44AA04E-759B-43B3-B57D-172E7DA0E3C5}" srcId="{13AE64A0-3778-46EA-AA96-6A552EC4974D}" destId="{FCF2DC9C-7924-47CC-BDA6-2AAFE8404AA7}" srcOrd="2" destOrd="0" parTransId="{2EEB8E3D-7705-4402-B47F-9C0E1BC64D66}" sibTransId="{8BECB752-FB93-46D3-AE87-23F325A79BC3}"/>
    <dgm:cxn modelId="{51F7B871-F916-43D1-9976-EA9578AF08E3}" srcId="{13AE64A0-3778-46EA-AA96-6A552EC4974D}" destId="{36B7293D-4D18-4E0E-8E1E-2DE5035E4B92}" srcOrd="5" destOrd="0" parTransId="{38A732E5-3780-4DF2-9061-E93CDC8B08D2}" sibTransId="{B397A098-F61D-40EE-BF8C-D3FB1AF85245}"/>
    <dgm:cxn modelId="{8303C458-788D-4801-85CC-975080BBD205}" type="presOf" srcId="{13AE64A0-3778-46EA-AA96-6A552EC4974D}" destId="{F24AE577-2055-4715-9932-B4BD923DD82F}" srcOrd="0" destOrd="0" presId="urn:microsoft.com/office/officeart/2018/2/layout/IconVerticalSolidList"/>
    <dgm:cxn modelId="{6FB26396-4B2D-43CC-A299-570AD2FA7136}" type="presOf" srcId="{59888F3C-EFFD-4902-8CE7-66DFE7C5199E}" destId="{C4CE7CAF-98DB-412C-AB11-5A4E182B1C63}" srcOrd="0" destOrd="0" presId="urn:microsoft.com/office/officeart/2018/2/layout/IconVerticalSolidList"/>
    <dgm:cxn modelId="{873FCF96-8C88-4A61-890E-00FBA3C4FEAB}" type="presOf" srcId="{0E5C27A4-F1BF-4552-B186-8CE7B0C2C491}" destId="{0A449766-2C4C-4A03-90A2-CC94AB188576}" srcOrd="0" destOrd="0" presId="urn:microsoft.com/office/officeart/2018/2/layout/IconVerticalSolidList"/>
    <dgm:cxn modelId="{AAC634A0-C2D0-4B15-BB11-B75C0AB234C4}" srcId="{13AE64A0-3778-46EA-AA96-6A552EC4974D}" destId="{A0E899D3-09D4-456B-AE38-253DAB5FD089}" srcOrd="4" destOrd="0" parTransId="{EF2043BC-BC77-4AC9-A9B7-3DF615A5637C}" sibTransId="{2A9921BB-632B-4718-A1DC-29B07BE563D2}"/>
    <dgm:cxn modelId="{7448A6A2-DF48-4382-BA17-6B02F9BA5F14}" srcId="{13AE64A0-3778-46EA-AA96-6A552EC4974D}" destId="{1C5B7305-9AD7-4781-AA62-902498CB3D47}" srcOrd="1" destOrd="0" parTransId="{953E97B2-CD0E-4317-AC10-67F6D61A8384}" sibTransId="{1DABF046-AF8C-47E4-B01D-2B5CF6E703F5}"/>
    <dgm:cxn modelId="{8650A0A9-108F-4B3C-88DC-11BC67AA0B8C}" srcId="{13AE64A0-3778-46EA-AA96-6A552EC4974D}" destId="{0E5C27A4-F1BF-4552-B186-8CE7B0C2C491}" srcOrd="3" destOrd="0" parTransId="{9482FF2D-195E-4E01-BE82-CBCDF90BC5A0}" sibTransId="{903EA9C4-C0E8-4B0F-93B2-A80840AD3D2C}"/>
    <dgm:cxn modelId="{124171B0-A357-4E1A-9201-119152A222E8}" srcId="{13AE64A0-3778-46EA-AA96-6A552EC4974D}" destId="{59888F3C-EFFD-4902-8CE7-66DFE7C5199E}" srcOrd="0" destOrd="0" parTransId="{8999134A-98A8-4EC7-8164-714771716930}" sibTransId="{6CC8460D-9F8C-4B97-AA9F-43A63319228E}"/>
    <dgm:cxn modelId="{7E373CB8-2700-47C6-AF25-E5E9D136C8DF}" type="presOf" srcId="{FCF2DC9C-7924-47CC-BDA6-2AAFE8404AA7}" destId="{CE195729-F604-42CD-AF21-C4F685A9DB67}" srcOrd="0" destOrd="0" presId="urn:microsoft.com/office/officeart/2018/2/layout/IconVerticalSolidList"/>
    <dgm:cxn modelId="{B1888EEA-5FD1-4A70-B89F-A1F9693445D6}" type="presOf" srcId="{BC20A519-AF32-4C79-9B63-049ADB0CFC11}" destId="{01FE1D04-F2C4-4403-A5E4-C23C7D6FC70A}" srcOrd="0" destOrd="0" presId="urn:microsoft.com/office/officeart/2018/2/layout/IconVerticalSolidList"/>
    <dgm:cxn modelId="{D564FFF0-0601-45BA-8E29-355F39E3D73A}" type="presParOf" srcId="{F24AE577-2055-4715-9932-B4BD923DD82F}" destId="{41356388-0A24-4264-8801-62A07501139B}" srcOrd="0" destOrd="0" presId="urn:microsoft.com/office/officeart/2018/2/layout/IconVerticalSolidList"/>
    <dgm:cxn modelId="{FEE46B08-051B-48C7-BA4C-059A1737BFD0}" type="presParOf" srcId="{41356388-0A24-4264-8801-62A07501139B}" destId="{03666838-14DE-48C9-BF4D-C1B1270E6EF3}" srcOrd="0" destOrd="0" presId="urn:microsoft.com/office/officeart/2018/2/layout/IconVerticalSolidList"/>
    <dgm:cxn modelId="{FCD55DC0-2A64-48CF-83F0-3A7B37C24F15}" type="presParOf" srcId="{41356388-0A24-4264-8801-62A07501139B}" destId="{F5B3A623-7331-45E8-AE08-0FAD57462755}" srcOrd="1" destOrd="0" presId="urn:microsoft.com/office/officeart/2018/2/layout/IconVerticalSolidList"/>
    <dgm:cxn modelId="{9D81FDDC-DAD2-4F31-B9DB-0D206B6F5E0F}" type="presParOf" srcId="{41356388-0A24-4264-8801-62A07501139B}" destId="{C2D25C4F-8C52-4414-8201-C74733C2A6C9}" srcOrd="2" destOrd="0" presId="urn:microsoft.com/office/officeart/2018/2/layout/IconVerticalSolidList"/>
    <dgm:cxn modelId="{D4DF4094-E759-423C-8467-0F792D3F109B}" type="presParOf" srcId="{41356388-0A24-4264-8801-62A07501139B}" destId="{C4CE7CAF-98DB-412C-AB11-5A4E182B1C63}" srcOrd="3" destOrd="0" presId="urn:microsoft.com/office/officeart/2018/2/layout/IconVerticalSolidList"/>
    <dgm:cxn modelId="{D937AB85-6B57-49D0-9498-ED06F273DFBA}" type="presParOf" srcId="{F24AE577-2055-4715-9932-B4BD923DD82F}" destId="{84BFE68F-0FCA-4E43-B904-BFB88292553E}" srcOrd="1" destOrd="0" presId="urn:microsoft.com/office/officeart/2018/2/layout/IconVerticalSolidList"/>
    <dgm:cxn modelId="{E5719847-93E1-47A7-8951-9B13CF873997}" type="presParOf" srcId="{F24AE577-2055-4715-9932-B4BD923DD82F}" destId="{7923E674-45BE-41B9-8690-64B8C3492933}" srcOrd="2" destOrd="0" presId="urn:microsoft.com/office/officeart/2018/2/layout/IconVerticalSolidList"/>
    <dgm:cxn modelId="{0BF64E51-25D7-4AFC-9E5E-6F179B3D036E}" type="presParOf" srcId="{7923E674-45BE-41B9-8690-64B8C3492933}" destId="{FA9B40BA-6C44-402C-8F55-19079642C7E3}" srcOrd="0" destOrd="0" presId="urn:microsoft.com/office/officeart/2018/2/layout/IconVerticalSolidList"/>
    <dgm:cxn modelId="{D74EE850-EDE0-42D1-A010-73C980900CDA}" type="presParOf" srcId="{7923E674-45BE-41B9-8690-64B8C3492933}" destId="{6AC0A557-99FF-49F3-9A30-68D9E8458E7D}" srcOrd="1" destOrd="0" presId="urn:microsoft.com/office/officeart/2018/2/layout/IconVerticalSolidList"/>
    <dgm:cxn modelId="{A9AE66F4-DEF2-4ABF-B92D-465DAD639044}" type="presParOf" srcId="{7923E674-45BE-41B9-8690-64B8C3492933}" destId="{9DBC2FCC-5E92-47C9-B8A7-5535639A05D5}" srcOrd="2" destOrd="0" presId="urn:microsoft.com/office/officeart/2018/2/layout/IconVerticalSolidList"/>
    <dgm:cxn modelId="{DD465BD0-DDE3-404D-B3FA-44D43D5E4A8C}" type="presParOf" srcId="{7923E674-45BE-41B9-8690-64B8C3492933}" destId="{A3E437E1-EA2E-4991-9B62-67537D37CABA}" srcOrd="3" destOrd="0" presId="urn:microsoft.com/office/officeart/2018/2/layout/IconVerticalSolidList"/>
    <dgm:cxn modelId="{94D7689B-35BE-4F07-BE4F-E915DC52299B}" type="presParOf" srcId="{F24AE577-2055-4715-9932-B4BD923DD82F}" destId="{696307D1-A1E8-48CA-865F-781FE7BA1FAB}" srcOrd="3" destOrd="0" presId="urn:microsoft.com/office/officeart/2018/2/layout/IconVerticalSolidList"/>
    <dgm:cxn modelId="{817FD5F3-8CE7-4441-B1BA-2D21954AA453}" type="presParOf" srcId="{F24AE577-2055-4715-9932-B4BD923DD82F}" destId="{5709EA3B-D5C2-4415-B5C9-49FBDD40B98F}" srcOrd="4" destOrd="0" presId="urn:microsoft.com/office/officeart/2018/2/layout/IconVerticalSolidList"/>
    <dgm:cxn modelId="{358622C9-E7AD-4102-91AB-8789B3438F51}" type="presParOf" srcId="{5709EA3B-D5C2-4415-B5C9-49FBDD40B98F}" destId="{B3992C66-B240-4A18-87CC-20765E2112D3}" srcOrd="0" destOrd="0" presId="urn:microsoft.com/office/officeart/2018/2/layout/IconVerticalSolidList"/>
    <dgm:cxn modelId="{8271C2D5-4E6D-4D3F-AEA2-A54027B72BF1}" type="presParOf" srcId="{5709EA3B-D5C2-4415-B5C9-49FBDD40B98F}" destId="{215ECC53-326D-497A-AEED-9BD7CC0EF7B1}" srcOrd="1" destOrd="0" presId="urn:microsoft.com/office/officeart/2018/2/layout/IconVerticalSolidList"/>
    <dgm:cxn modelId="{BEEF92F5-1755-4CED-95C4-D7972B2D2EE9}" type="presParOf" srcId="{5709EA3B-D5C2-4415-B5C9-49FBDD40B98F}" destId="{4E4D6E40-14D0-4F93-9528-CACA54B76EA2}" srcOrd="2" destOrd="0" presId="urn:microsoft.com/office/officeart/2018/2/layout/IconVerticalSolidList"/>
    <dgm:cxn modelId="{D89FEF13-2C27-412B-B5C8-09FC2C712658}" type="presParOf" srcId="{5709EA3B-D5C2-4415-B5C9-49FBDD40B98F}" destId="{CE195729-F604-42CD-AF21-C4F685A9DB67}" srcOrd="3" destOrd="0" presId="urn:microsoft.com/office/officeart/2018/2/layout/IconVerticalSolidList"/>
    <dgm:cxn modelId="{096D392E-83A5-4C8B-98D5-C2A433780836}" type="presParOf" srcId="{F24AE577-2055-4715-9932-B4BD923DD82F}" destId="{6C84B689-C250-4A23-B706-419CD70FF8D9}" srcOrd="5" destOrd="0" presId="urn:microsoft.com/office/officeart/2018/2/layout/IconVerticalSolidList"/>
    <dgm:cxn modelId="{4C50F341-2FEF-4451-B866-3269FE0B1177}" type="presParOf" srcId="{F24AE577-2055-4715-9932-B4BD923DD82F}" destId="{441710DB-FB08-4268-9852-F107D92C990E}" srcOrd="6" destOrd="0" presId="urn:microsoft.com/office/officeart/2018/2/layout/IconVerticalSolidList"/>
    <dgm:cxn modelId="{D87A8B62-C1B2-4E3B-B6F2-3A2AE1D0DB04}" type="presParOf" srcId="{441710DB-FB08-4268-9852-F107D92C990E}" destId="{6D957B71-4217-455B-B459-69FA9D4F2E41}" srcOrd="0" destOrd="0" presId="urn:microsoft.com/office/officeart/2018/2/layout/IconVerticalSolidList"/>
    <dgm:cxn modelId="{DE27DB10-6130-46C1-88D7-F8835AEF732B}" type="presParOf" srcId="{441710DB-FB08-4268-9852-F107D92C990E}" destId="{F5FBE126-0437-4483-A89D-2C48079163E1}" srcOrd="1" destOrd="0" presId="urn:microsoft.com/office/officeart/2018/2/layout/IconVerticalSolidList"/>
    <dgm:cxn modelId="{850F6E35-C200-4B08-8190-15627401C0D6}" type="presParOf" srcId="{441710DB-FB08-4268-9852-F107D92C990E}" destId="{1FE0FBFC-C388-41EC-BDB4-73F3A6226BD3}" srcOrd="2" destOrd="0" presId="urn:microsoft.com/office/officeart/2018/2/layout/IconVerticalSolidList"/>
    <dgm:cxn modelId="{7AE5E81A-235A-4948-8D75-1442D0C41BD4}" type="presParOf" srcId="{441710DB-FB08-4268-9852-F107D92C990E}" destId="{0A449766-2C4C-4A03-90A2-CC94AB188576}" srcOrd="3" destOrd="0" presId="urn:microsoft.com/office/officeart/2018/2/layout/IconVerticalSolidList"/>
    <dgm:cxn modelId="{8963EF76-80FA-4FD1-8AE2-B1DAACF6ECF1}" type="presParOf" srcId="{F24AE577-2055-4715-9932-B4BD923DD82F}" destId="{D2442ECF-5F42-4089-AEAE-9511D27BA23F}" srcOrd="7" destOrd="0" presId="urn:microsoft.com/office/officeart/2018/2/layout/IconVerticalSolidList"/>
    <dgm:cxn modelId="{5E16538E-F31F-486F-81EE-EB91901E8B7C}" type="presParOf" srcId="{F24AE577-2055-4715-9932-B4BD923DD82F}" destId="{147A176F-F321-4443-A358-DD25D70CF84C}" srcOrd="8" destOrd="0" presId="urn:microsoft.com/office/officeart/2018/2/layout/IconVerticalSolidList"/>
    <dgm:cxn modelId="{28CABF65-40D4-4670-A830-BF48C5CAEFC8}" type="presParOf" srcId="{147A176F-F321-4443-A358-DD25D70CF84C}" destId="{36EB112E-7EA8-43E6-A7AD-EAF77EAE9F9A}" srcOrd="0" destOrd="0" presId="urn:microsoft.com/office/officeart/2018/2/layout/IconVerticalSolidList"/>
    <dgm:cxn modelId="{47808DE0-2B83-48A2-9B76-DE2073AA2A45}" type="presParOf" srcId="{147A176F-F321-4443-A358-DD25D70CF84C}" destId="{0C43FE0D-7FD9-48BC-86DB-45C8A7AF108B}" srcOrd="1" destOrd="0" presId="urn:microsoft.com/office/officeart/2018/2/layout/IconVerticalSolidList"/>
    <dgm:cxn modelId="{8A75751B-3843-4A68-AF59-CFE0CB9B4552}" type="presParOf" srcId="{147A176F-F321-4443-A358-DD25D70CF84C}" destId="{A0AE3395-1C13-4B3D-90F5-EE8A01A496AA}" srcOrd="2" destOrd="0" presId="urn:microsoft.com/office/officeart/2018/2/layout/IconVerticalSolidList"/>
    <dgm:cxn modelId="{6F898DC4-D251-4BF6-BCAC-927B87A837BD}" type="presParOf" srcId="{147A176F-F321-4443-A358-DD25D70CF84C}" destId="{0C62F101-5CD7-4A83-A4A9-606D37838D25}" srcOrd="3" destOrd="0" presId="urn:microsoft.com/office/officeart/2018/2/layout/IconVerticalSolidList"/>
    <dgm:cxn modelId="{5CBEB656-AB10-4640-BCC8-5A809CB65FD3}" type="presParOf" srcId="{F24AE577-2055-4715-9932-B4BD923DD82F}" destId="{8FA6F86E-4D44-4E32-A844-938DBCF0FAD2}" srcOrd="9" destOrd="0" presId="urn:microsoft.com/office/officeart/2018/2/layout/IconVerticalSolidList"/>
    <dgm:cxn modelId="{AF1E320F-A89F-4872-8F29-AA2BF9A0AFEC}" type="presParOf" srcId="{F24AE577-2055-4715-9932-B4BD923DD82F}" destId="{54801AF4-3D4C-48A6-A982-EBA77A0370EB}" srcOrd="10" destOrd="0" presId="urn:microsoft.com/office/officeart/2018/2/layout/IconVerticalSolidList"/>
    <dgm:cxn modelId="{DDC8BE22-9B89-4B66-856C-F38F5CBF6986}" type="presParOf" srcId="{54801AF4-3D4C-48A6-A982-EBA77A0370EB}" destId="{C213D44F-8C1B-4260-B9EA-E87133B6E45C}" srcOrd="0" destOrd="0" presId="urn:microsoft.com/office/officeart/2018/2/layout/IconVerticalSolidList"/>
    <dgm:cxn modelId="{B67AFC21-F0FC-4E60-908E-6BD390EA9962}" type="presParOf" srcId="{54801AF4-3D4C-48A6-A982-EBA77A0370EB}" destId="{D684C209-6662-4D29-B1F7-E12EE17FE40F}" srcOrd="1" destOrd="0" presId="urn:microsoft.com/office/officeart/2018/2/layout/IconVerticalSolidList"/>
    <dgm:cxn modelId="{6452E5AB-1E30-454C-9A1C-AF367A56736C}" type="presParOf" srcId="{54801AF4-3D4C-48A6-A982-EBA77A0370EB}" destId="{896153AC-1216-47B0-B7E9-671DAD696D53}" srcOrd="2" destOrd="0" presId="urn:microsoft.com/office/officeart/2018/2/layout/IconVerticalSolidList"/>
    <dgm:cxn modelId="{93E2D3B0-DFA1-4E79-9C0E-80BD6AD42D1A}" type="presParOf" srcId="{54801AF4-3D4C-48A6-A982-EBA77A0370EB}" destId="{2A3AD747-CEA1-4BC1-B7FE-962B102E95E0}" srcOrd="3" destOrd="0" presId="urn:microsoft.com/office/officeart/2018/2/layout/IconVerticalSolidList"/>
    <dgm:cxn modelId="{D81764CF-AAD6-410E-A313-3349BAA28F32}" type="presParOf" srcId="{F24AE577-2055-4715-9932-B4BD923DD82F}" destId="{00299264-312A-47C5-BCD9-2EE743BBBAC4}" srcOrd="11" destOrd="0" presId="urn:microsoft.com/office/officeart/2018/2/layout/IconVerticalSolidList"/>
    <dgm:cxn modelId="{8D70CC21-3165-4A6D-B256-829FDE727526}" type="presParOf" srcId="{F24AE577-2055-4715-9932-B4BD923DD82F}" destId="{9456FEB4-3C80-44A1-9923-47E6F08AAFDD}" srcOrd="12" destOrd="0" presId="urn:microsoft.com/office/officeart/2018/2/layout/IconVerticalSolidList"/>
    <dgm:cxn modelId="{74D30F7A-68DA-4F54-9936-FFFB54486852}" type="presParOf" srcId="{9456FEB4-3C80-44A1-9923-47E6F08AAFDD}" destId="{AC47EE48-E1EC-4D84-B8F3-377852A78F6D}" srcOrd="0" destOrd="0" presId="urn:microsoft.com/office/officeart/2018/2/layout/IconVerticalSolidList"/>
    <dgm:cxn modelId="{943BDEBF-FF9B-42A0-A42C-CBF379D99787}" type="presParOf" srcId="{9456FEB4-3C80-44A1-9923-47E6F08AAFDD}" destId="{E7FE1305-4368-412F-92B0-E88071B49716}" srcOrd="1" destOrd="0" presId="urn:microsoft.com/office/officeart/2018/2/layout/IconVerticalSolidList"/>
    <dgm:cxn modelId="{9BD9148D-D067-47CE-B4E7-E06302FFDA1E}" type="presParOf" srcId="{9456FEB4-3C80-44A1-9923-47E6F08AAFDD}" destId="{44736F3F-BF24-4B54-871F-8FB970DFCEBC}" srcOrd="2" destOrd="0" presId="urn:microsoft.com/office/officeart/2018/2/layout/IconVerticalSolidList"/>
    <dgm:cxn modelId="{555EEFCD-8CDA-4A7D-AF8A-8434714319C3}" type="presParOf" srcId="{9456FEB4-3C80-44A1-9923-47E6F08AAFDD}" destId="{01FE1D04-F2C4-4403-A5E4-C23C7D6FC7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01A15-E297-4368-ADAB-DCB9D5A25FD3}">
      <dsp:nvSpPr>
        <dsp:cNvPr id="0" name=""/>
        <dsp:cNvSpPr/>
      </dsp:nvSpPr>
      <dsp:spPr>
        <a:xfrm>
          <a:off x="720834" y="590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3911D-7B71-44CB-A6CE-5F8B488E77DB}">
      <dsp:nvSpPr>
        <dsp:cNvPr id="0" name=""/>
        <dsp:cNvSpPr/>
      </dsp:nvSpPr>
      <dsp:spPr>
        <a:xfrm>
          <a:off x="225834" y="1805490"/>
          <a:ext cx="1800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/>
            <a:t>Demanda: La demanda de patinetes eléctricos podría ser significativa en una ciudad como Valladolid, donde la movilidad urbana es importante y la población podría estar interesada en alternativas de transporte más rápidas y sostenibles.</a:t>
          </a:r>
          <a:endParaRPr lang="en-US" sz="1100" kern="1200"/>
        </a:p>
      </dsp:txBody>
      <dsp:txXfrm>
        <a:off x="225834" y="1805490"/>
        <a:ext cx="1800000" cy="1485000"/>
      </dsp:txXfrm>
    </dsp:sp>
    <dsp:sp modelId="{0036CF4A-4318-45CF-8F06-0690D1597657}">
      <dsp:nvSpPr>
        <dsp:cNvPr id="0" name=""/>
        <dsp:cNvSpPr/>
      </dsp:nvSpPr>
      <dsp:spPr>
        <a:xfrm>
          <a:off x="2835834" y="590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F75C5-7F31-442D-879E-60F2D9E8964B}">
      <dsp:nvSpPr>
        <dsp:cNvPr id="0" name=""/>
        <dsp:cNvSpPr/>
      </dsp:nvSpPr>
      <dsp:spPr>
        <a:xfrm>
          <a:off x="2340834" y="1805490"/>
          <a:ext cx="1800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/>
            <a:t>Competencia: Es importante evaluar la competencia en el mercado de patinetes eléctricos en Valladolid, dado que no hay ninguna empresa de este tipo</a:t>
          </a:r>
          <a:endParaRPr lang="en-US" sz="1100" kern="1200"/>
        </a:p>
      </dsp:txBody>
      <dsp:txXfrm>
        <a:off x="2340834" y="1805490"/>
        <a:ext cx="1800000" cy="1485000"/>
      </dsp:txXfrm>
    </dsp:sp>
    <dsp:sp modelId="{1E7264C2-7807-472B-A1D1-BB7F52E9CAE4}">
      <dsp:nvSpPr>
        <dsp:cNvPr id="0" name=""/>
        <dsp:cNvSpPr/>
      </dsp:nvSpPr>
      <dsp:spPr>
        <a:xfrm>
          <a:off x="4950834" y="590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A556A-548D-4491-9049-A84562DE90B7}">
      <dsp:nvSpPr>
        <dsp:cNvPr id="0" name=""/>
        <dsp:cNvSpPr/>
      </dsp:nvSpPr>
      <dsp:spPr>
        <a:xfrm>
          <a:off x="4455834" y="1805490"/>
          <a:ext cx="1800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/>
            <a:t>Infraestructura: La infraestructura vial y de transporte en Valladolid, como la presencia de carriles para bicicletas o zonas peatonales, es clave para este proyecto</a:t>
          </a:r>
          <a:endParaRPr lang="en-US" sz="1100" kern="1200"/>
        </a:p>
      </dsp:txBody>
      <dsp:txXfrm>
        <a:off x="4455834" y="1805490"/>
        <a:ext cx="1800000" cy="1485000"/>
      </dsp:txXfrm>
    </dsp:sp>
    <dsp:sp modelId="{93A5CD7C-BE44-4761-896F-B704108BEE8D}">
      <dsp:nvSpPr>
        <dsp:cNvPr id="0" name=""/>
        <dsp:cNvSpPr/>
      </dsp:nvSpPr>
      <dsp:spPr>
        <a:xfrm>
          <a:off x="7065834" y="590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1DBB0-A931-4CE7-B791-1C289DBBEFC3}">
      <dsp:nvSpPr>
        <dsp:cNvPr id="0" name=""/>
        <dsp:cNvSpPr/>
      </dsp:nvSpPr>
      <dsp:spPr>
        <a:xfrm>
          <a:off x="6570834" y="1805490"/>
          <a:ext cx="1800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b="0" i="0" kern="1200"/>
            <a:t>Regulaciones: Las regulaciones locales respecto al uso de patinetes eléctricos no han sido muy favorables</a:t>
          </a:r>
          <a:endParaRPr lang="en-US" sz="1100" kern="1200"/>
        </a:p>
      </dsp:txBody>
      <dsp:txXfrm>
        <a:off x="6570834" y="1805490"/>
        <a:ext cx="1800000" cy="148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66838-14DE-48C9-BF4D-C1B1270E6EF3}">
      <dsp:nvSpPr>
        <dsp:cNvPr id="0" name=""/>
        <dsp:cNvSpPr/>
      </dsp:nvSpPr>
      <dsp:spPr>
        <a:xfrm>
          <a:off x="0" y="331"/>
          <a:ext cx="8596668" cy="4564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3A623-7331-45E8-AE08-0FAD57462755}">
      <dsp:nvSpPr>
        <dsp:cNvPr id="0" name=""/>
        <dsp:cNvSpPr/>
      </dsp:nvSpPr>
      <dsp:spPr>
        <a:xfrm>
          <a:off x="138086" y="103040"/>
          <a:ext cx="251065" cy="2510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E7CAF-98DB-412C-AB11-5A4E182B1C63}">
      <dsp:nvSpPr>
        <dsp:cNvPr id="0" name=""/>
        <dsp:cNvSpPr/>
      </dsp:nvSpPr>
      <dsp:spPr>
        <a:xfrm>
          <a:off x="527238" y="331"/>
          <a:ext cx="8069429" cy="45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1" tIns="48311" rIns="48311" bIns="483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850 patinetes a unos 280 euros/patinete</a:t>
          </a:r>
          <a:endParaRPr lang="en-US" sz="1600" kern="1200"/>
        </a:p>
      </dsp:txBody>
      <dsp:txXfrm>
        <a:off x="527238" y="331"/>
        <a:ext cx="8069429" cy="456483"/>
      </dsp:txXfrm>
    </dsp:sp>
    <dsp:sp modelId="{FA9B40BA-6C44-402C-8F55-19079642C7E3}">
      <dsp:nvSpPr>
        <dsp:cNvPr id="0" name=""/>
        <dsp:cNvSpPr/>
      </dsp:nvSpPr>
      <dsp:spPr>
        <a:xfrm>
          <a:off x="0" y="570935"/>
          <a:ext cx="8596668" cy="4564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0A557-99FF-49F3-9A30-68D9E8458E7D}">
      <dsp:nvSpPr>
        <dsp:cNvPr id="0" name=""/>
        <dsp:cNvSpPr/>
      </dsp:nvSpPr>
      <dsp:spPr>
        <a:xfrm>
          <a:off x="138086" y="673644"/>
          <a:ext cx="251065" cy="2510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437E1-EA2E-4991-9B62-67537D37CABA}">
      <dsp:nvSpPr>
        <dsp:cNvPr id="0" name=""/>
        <dsp:cNvSpPr/>
      </dsp:nvSpPr>
      <dsp:spPr>
        <a:xfrm>
          <a:off x="527238" y="570935"/>
          <a:ext cx="8069429" cy="45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1" tIns="48311" rIns="48311" bIns="483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+</a:t>
          </a:r>
          <a:endParaRPr lang="en-US" sz="1600" kern="1200"/>
        </a:p>
      </dsp:txBody>
      <dsp:txXfrm>
        <a:off x="527238" y="570935"/>
        <a:ext cx="8069429" cy="456483"/>
      </dsp:txXfrm>
    </dsp:sp>
    <dsp:sp modelId="{B3992C66-B240-4A18-87CC-20765E2112D3}">
      <dsp:nvSpPr>
        <dsp:cNvPr id="0" name=""/>
        <dsp:cNvSpPr/>
      </dsp:nvSpPr>
      <dsp:spPr>
        <a:xfrm>
          <a:off x="0" y="1141540"/>
          <a:ext cx="8596668" cy="4564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ECC53-326D-497A-AEED-9BD7CC0EF7B1}">
      <dsp:nvSpPr>
        <dsp:cNvPr id="0" name=""/>
        <dsp:cNvSpPr/>
      </dsp:nvSpPr>
      <dsp:spPr>
        <a:xfrm>
          <a:off x="138086" y="1244249"/>
          <a:ext cx="251065" cy="2510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95729-F604-42CD-AF21-C4F685A9DB67}">
      <dsp:nvSpPr>
        <dsp:cNvPr id="0" name=""/>
        <dsp:cNvSpPr/>
      </dsp:nvSpPr>
      <dsp:spPr>
        <a:xfrm>
          <a:off x="527238" y="1141540"/>
          <a:ext cx="8069429" cy="45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1" tIns="48311" rIns="48311" bIns="483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Instalación de puestos de carga</a:t>
          </a:r>
          <a:endParaRPr lang="en-US" sz="1600" kern="1200"/>
        </a:p>
      </dsp:txBody>
      <dsp:txXfrm>
        <a:off x="527238" y="1141540"/>
        <a:ext cx="8069429" cy="456483"/>
      </dsp:txXfrm>
    </dsp:sp>
    <dsp:sp modelId="{6D957B71-4217-455B-B459-69FA9D4F2E41}">
      <dsp:nvSpPr>
        <dsp:cNvPr id="0" name=""/>
        <dsp:cNvSpPr/>
      </dsp:nvSpPr>
      <dsp:spPr>
        <a:xfrm>
          <a:off x="0" y="1712144"/>
          <a:ext cx="8596668" cy="4564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BE126-0437-4483-A89D-2C48079163E1}">
      <dsp:nvSpPr>
        <dsp:cNvPr id="0" name=""/>
        <dsp:cNvSpPr/>
      </dsp:nvSpPr>
      <dsp:spPr>
        <a:xfrm>
          <a:off x="138086" y="1814853"/>
          <a:ext cx="251065" cy="2510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49766-2C4C-4A03-90A2-CC94AB188576}">
      <dsp:nvSpPr>
        <dsp:cNvPr id="0" name=""/>
        <dsp:cNvSpPr/>
      </dsp:nvSpPr>
      <dsp:spPr>
        <a:xfrm>
          <a:off x="527238" y="1712144"/>
          <a:ext cx="8069429" cy="45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1" tIns="48311" rIns="48311" bIns="483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+</a:t>
          </a:r>
          <a:endParaRPr lang="en-US" sz="1600" kern="1200"/>
        </a:p>
      </dsp:txBody>
      <dsp:txXfrm>
        <a:off x="527238" y="1712144"/>
        <a:ext cx="8069429" cy="456483"/>
      </dsp:txXfrm>
    </dsp:sp>
    <dsp:sp modelId="{36EB112E-7EA8-43E6-A7AD-EAF77EAE9F9A}">
      <dsp:nvSpPr>
        <dsp:cNvPr id="0" name=""/>
        <dsp:cNvSpPr/>
      </dsp:nvSpPr>
      <dsp:spPr>
        <a:xfrm>
          <a:off x="0" y="2282749"/>
          <a:ext cx="8596668" cy="4564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3FE0D-7FD9-48BC-86DB-45C8A7AF108B}">
      <dsp:nvSpPr>
        <dsp:cNvPr id="0" name=""/>
        <dsp:cNvSpPr/>
      </dsp:nvSpPr>
      <dsp:spPr>
        <a:xfrm>
          <a:off x="138086" y="2385457"/>
          <a:ext cx="251065" cy="2510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2F101-5CD7-4A83-A4A9-606D37838D25}">
      <dsp:nvSpPr>
        <dsp:cNvPr id="0" name=""/>
        <dsp:cNvSpPr/>
      </dsp:nvSpPr>
      <dsp:spPr>
        <a:xfrm>
          <a:off x="527238" y="2282749"/>
          <a:ext cx="8069429" cy="45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1" tIns="48311" rIns="48311" bIns="483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Personal contratado</a:t>
          </a:r>
          <a:endParaRPr lang="en-US" sz="1600" kern="1200"/>
        </a:p>
      </dsp:txBody>
      <dsp:txXfrm>
        <a:off x="527238" y="2282749"/>
        <a:ext cx="8069429" cy="456483"/>
      </dsp:txXfrm>
    </dsp:sp>
    <dsp:sp modelId="{C213D44F-8C1B-4260-B9EA-E87133B6E45C}">
      <dsp:nvSpPr>
        <dsp:cNvPr id="0" name=""/>
        <dsp:cNvSpPr/>
      </dsp:nvSpPr>
      <dsp:spPr>
        <a:xfrm>
          <a:off x="0" y="2853353"/>
          <a:ext cx="8596668" cy="4564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4C209-6662-4D29-B1F7-E12EE17FE40F}">
      <dsp:nvSpPr>
        <dsp:cNvPr id="0" name=""/>
        <dsp:cNvSpPr/>
      </dsp:nvSpPr>
      <dsp:spPr>
        <a:xfrm>
          <a:off x="138086" y="2956062"/>
          <a:ext cx="251065" cy="25106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AD747-CEA1-4BC1-B7FE-962B102E95E0}">
      <dsp:nvSpPr>
        <dsp:cNvPr id="0" name=""/>
        <dsp:cNvSpPr/>
      </dsp:nvSpPr>
      <dsp:spPr>
        <a:xfrm>
          <a:off x="527238" y="2853353"/>
          <a:ext cx="8069429" cy="45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1" tIns="48311" rIns="48311" bIns="483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=</a:t>
          </a:r>
          <a:endParaRPr lang="en-US" sz="1600" kern="1200"/>
        </a:p>
      </dsp:txBody>
      <dsp:txXfrm>
        <a:off x="527238" y="2853353"/>
        <a:ext cx="8069429" cy="456483"/>
      </dsp:txXfrm>
    </dsp:sp>
    <dsp:sp modelId="{AC47EE48-E1EC-4D84-B8F3-377852A78F6D}">
      <dsp:nvSpPr>
        <dsp:cNvPr id="0" name=""/>
        <dsp:cNvSpPr/>
      </dsp:nvSpPr>
      <dsp:spPr>
        <a:xfrm>
          <a:off x="0" y="3423957"/>
          <a:ext cx="8596668" cy="45648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E1305-4368-412F-92B0-E88071B49716}">
      <dsp:nvSpPr>
        <dsp:cNvPr id="0" name=""/>
        <dsp:cNvSpPr/>
      </dsp:nvSpPr>
      <dsp:spPr>
        <a:xfrm>
          <a:off x="138086" y="3526666"/>
          <a:ext cx="251065" cy="25106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E1D04-F2C4-4403-A5E4-C23C7D6FC70A}">
      <dsp:nvSpPr>
        <dsp:cNvPr id="0" name=""/>
        <dsp:cNvSpPr/>
      </dsp:nvSpPr>
      <dsp:spPr>
        <a:xfrm>
          <a:off x="527238" y="3423957"/>
          <a:ext cx="8069429" cy="456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311" tIns="48311" rIns="48311" bIns="483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350.000 euros (aprox)</a:t>
          </a:r>
          <a:endParaRPr lang="en-US" sz="1600" kern="1200"/>
        </a:p>
      </dsp:txBody>
      <dsp:txXfrm>
        <a:off x="527238" y="3423957"/>
        <a:ext cx="8069429" cy="456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636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72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47257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417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34704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850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918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673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571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6044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491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27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15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8281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909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293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8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linkedin.com/in/guillermo-bentabol-garcia-380ab623a" TargetMode="External"/><Relationship Id="rId2" Type="http://schemas.openxmlformats.org/officeDocument/2006/relationships/hyperlink" Target="http://www.linkedin.com/in/fabio-leone-a9b20030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://www.urbanport.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1678F0AF-3D86-F6DC-B2BB-595804A56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8146" r="2965"/>
          <a:stretch/>
        </p:blipFill>
        <p:spPr>
          <a:xfrm>
            <a:off x="-1" y="10"/>
            <a:ext cx="6095995" cy="6857990"/>
          </a:xfrm>
          <a:prstGeom prst="rect">
            <a:avLst/>
          </a:prstGeom>
        </p:spPr>
      </p:pic>
      <p:pic>
        <p:nvPicPr>
          <p:cNvPr id="4" name="Picture 3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B60CFD3-75F6-C164-1822-1F38D5D090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l="20930" r="23514"/>
          <a:stretch/>
        </p:blipFill>
        <p:spPr>
          <a:xfrm>
            <a:off x="6095999" y="0"/>
            <a:ext cx="6096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A88546-17D0-5A44-1E23-A7EAE9A05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s-ES" dirty="0" err="1">
                <a:latin typeface="Amasis MT Pro Black" panose="020F0502020204030204" pitchFamily="18" charset="0"/>
              </a:rPr>
              <a:t>UrbanPort</a:t>
            </a:r>
            <a:r>
              <a:rPr lang="es-ES" dirty="0">
                <a:latin typeface="Amasis MT Pro Black" panose="020F0502020204030204" pitchFamily="18" charset="0"/>
              </a:rPr>
              <a:t>™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37843B-8541-AB92-98C5-B323C3E19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>
                <a:solidFill>
                  <a:schemeClr val="tx1"/>
                </a:solidFill>
              </a:rPr>
              <a:t>TRANSPORTES URBANOS</a:t>
            </a:r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51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648D6-8C52-6C6C-D781-3B18EFF4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MODELO DE NEGOCIO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B29D912-C25F-F079-A926-CECACD5B4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341251"/>
            <a:ext cx="5421162" cy="11384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536B0AD-E093-3D96-08D8-EEA4AAB40078}"/>
              </a:ext>
            </a:extLst>
          </p:cNvPr>
          <p:cNvSpPr txBox="1"/>
          <p:nvPr/>
        </p:nvSpPr>
        <p:spPr>
          <a:xfrm>
            <a:off x="6343484" y="2160589"/>
            <a:ext cx="293051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Como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estimamos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podríamos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llegar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las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mismas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cifras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biki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creemos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año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este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negocio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podria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rentabilizar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inversión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inicial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1610F05-6A20-7445-94FE-74C9A7CCD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36" y="2700111"/>
            <a:ext cx="4343125" cy="32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7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06E8B-203F-62F2-D399-A4C8D968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Inversion</a:t>
            </a:r>
            <a:endParaRPr lang="es-ES" dirty="0"/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2C667E1E-6A99-A169-E574-CC4FC764D0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2744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D59B8-958F-524F-4802-3B55BBEE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Contacto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3A56613-CDB9-2056-10D3-6CD33A5D0767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PERFILES LINKEDIND MIEMBROS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2"/>
              </a:rPr>
              <a:t>www.linkedin.com/in/fabio-leone-a9b200309 </a:t>
            </a: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3"/>
              </a:rPr>
              <a:t>https://es.linkedin.com/in/guillermo-bentabol-garcia-380ab623a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ENLACE PLATAFORMA WEB URBANPORT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4"/>
              </a:rPr>
              <a:t>www.urbanPort.es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607A63-1C4C-710F-D763-07F64F4C7E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5" r="3541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84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3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8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9" name="Isosceles Triangle 3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7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72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73" name="Isosceles Triangle 4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74" name="Isosceles Triangle 4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pic>
        <p:nvPicPr>
          <p:cNvPr id="8" name="Imagen 7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C3244F3B-45B7-41D7-1C1F-074B5D350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5" name="Isosceles Triangle 43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6" name="Parallelogram 45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47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49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0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1" name="Isosceles Triangle 55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C986ED-7262-9C66-10B9-55BF0727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200" cap="all" spc="-100" dirty="0"/>
              <a:t>Nuestra historia y roles ASIGNADOS</a:t>
            </a:r>
          </a:p>
        </p:txBody>
      </p:sp>
      <p:sp>
        <p:nvSpPr>
          <p:cNvPr id="82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3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4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5" name="Isosceles Triangle 63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67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084497E-F6EB-130F-DECA-3F50DD0A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Análisis DAFO</a:t>
            </a:r>
          </a:p>
        </p:txBody>
      </p:sp>
      <p:pic>
        <p:nvPicPr>
          <p:cNvPr id="4" name="Imagen 3" descr="Escala de tiempo&#10;&#10;Descripción generada automáticamente">
            <a:extLst>
              <a:ext uri="{FF2B5EF4-FFF2-40B4-BE49-F238E27FC236}">
                <a16:creationId xmlns:a16="http://schemas.microsoft.com/office/drawing/2014/main" id="{BD070D4A-BECA-BFC3-B490-6EB190F0B4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8049" b="-1"/>
          <a:stretch/>
        </p:blipFill>
        <p:spPr bwMode="auto">
          <a:xfrm>
            <a:off x="697744" y="938262"/>
            <a:ext cx="5704702" cy="4973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1725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10CEEC-458D-9563-ACDA-C3844295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Propuesta de Valor</a:t>
            </a:r>
          </a:p>
        </p:txBody>
      </p:sp>
      <p:pic>
        <p:nvPicPr>
          <p:cNvPr id="9" name="Graphic 6" descr="Cycle with People">
            <a:extLst>
              <a:ext uri="{FF2B5EF4-FFF2-40B4-BE49-F238E27FC236}">
                <a16:creationId xmlns:a16="http://schemas.microsoft.com/office/drawing/2014/main" id="{D81851E6-E74F-76EB-C711-3FBB46E0E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84D608-F405-35B9-F2BD-DD220C460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s-ES" kern="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Servicio de patinetes eléctricos de última generación </a:t>
            </a:r>
          </a:p>
          <a:p>
            <a:r>
              <a:rPr lang="es-ES" kern="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Servicio de </a:t>
            </a:r>
            <a:r>
              <a:rPr lang="es-ES" kern="0" dirty="0" err="1">
                <a:solidFill>
                  <a:srgbClr val="FFFF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carsharing</a:t>
            </a:r>
            <a:r>
              <a:rPr lang="es-ES" kern="0" dirty="0">
                <a:solidFill>
                  <a:srgbClr val="FFFFFF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similar al ofrecido en otros países, pero a un precio reducido potenciando así su uso entre los jóvenes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17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4C65090-1A38-B212-DFD3-83FAEF2B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Idea Creativa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Adapt the third generated image to resemble a mobile app interface, including the name of the company URBANPORT.">
            <a:extLst>
              <a:ext uri="{FF2B5EF4-FFF2-40B4-BE49-F238E27FC236}">
                <a16:creationId xmlns:a16="http://schemas.microsoft.com/office/drawing/2014/main" id="{27A9B918-24D3-76A5-4367-A2DD548B9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151" y="761905"/>
            <a:ext cx="3217333" cy="3217333"/>
          </a:xfrm>
          <a:prstGeom prst="rect">
            <a:avLst/>
          </a:prstGeom>
          <a:noFill/>
        </p:spPr>
      </p:pic>
      <p:pic>
        <p:nvPicPr>
          <p:cNvPr id="5" name="Imagen 4" descr="Promotional images for URBANPORT's electric scooters and carsharing services">
            <a:extLst>
              <a:ext uri="{FF2B5EF4-FFF2-40B4-BE49-F238E27FC236}">
                <a16:creationId xmlns:a16="http://schemas.microsoft.com/office/drawing/2014/main" id="{98ED70D5-6F09-8536-1692-E40B4F8D8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1165" y="761905"/>
            <a:ext cx="3217333" cy="3217333"/>
          </a:xfrm>
          <a:prstGeom prst="rect">
            <a:avLst/>
          </a:prstGeom>
          <a:noFill/>
        </p:spPr>
      </p:pic>
      <p:pic>
        <p:nvPicPr>
          <p:cNvPr id="4" name="Imagen 3" descr="Creative and attention-grabbing images for a presentation on URBANPORT's innovative public transportation and carsharing strategies">
            <a:extLst>
              <a:ext uri="{FF2B5EF4-FFF2-40B4-BE49-F238E27FC236}">
                <a16:creationId xmlns:a16="http://schemas.microsoft.com/office/drawing/2014/main" id="{F0A3A544-E1BB-6275-9F85-D785D2DF3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1758" y="761905"/>
            <a:ext cx="3217333" cy="321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451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3126E86-63B0-2992-7D65-E518D38861B3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 Éxodo Juvenil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 Problemas Turismo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 Problemas Económicos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</a:rPr>
              <a:t> Problemas legislación local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30693D7-D1A0-CF9D-0FA2-BABCB1B86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477" y="1478972"/>
            <a:ext cx="7041354" cy="3749520"/>
          </a:xfrm>
          <a:prstGeom prst="rect">
            <a:avLst/>
          </a:prstGeom>
        </p:spPr>
      </p:pic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86003E-64C6-BA17-64CC-0B527E7A7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955" y="1966151"/>
            <a:ext cx="2166141" cy="144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0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pic>
        <p:nvPicPr>
          <p:cNvPr id="7" name="Marcador de contenido 6" descr="Una persona con un casco en la calle&#10;&#10;Descripción generada automáticamente con confianza media">
            <a:extLst>
              <a:ext uri="{FF2B5EF4-FFF2-40B4-BE49-F238E27FC236}">
                <a16:creationId xmlns:a16="http://schemas.microsoft.com/office/drawing/2014/main" id="{6E14FDAB-096B-2C1D-E5D1-4C35FE762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2020" b="11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30ABE6-3844-E3D7-76A8-CF5EA9255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Solución 1 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9E267A-EF75-1AE4-9B93-BF2F5B220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964" y="4050832"/>
            <a:ext cx="4573037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dirty="0" err="1">
                <a:solidFill>
                  <a:schemeClr val="bg1"/>
                </a:solidFill>
              </a:rPr>
              <a:t>Patinetes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eléctricos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9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346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8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6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8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1D299E3-F2EA-44CA-0397-AE0A91B97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45" t="10796" r="3409" b="7008"/>
          <a:stretch/>
        </p:blipFill>
        <p:spPr>
          <a:xfrm>
            <a:off x="4159230" y="2380662"/>
            <a:ext cx="6655197" cy="4457339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0B53AE-AC57-8C7B-7EEE-41CA5A9A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637" y="-8467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/>
              <a:t>Solución</a:t>
            </a:r>
            <a:r>
              <a:rPr lang="en-US" sz="5400" dirty="0"/>
              <a:t> 2 </a:t>
            </a: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137BC4-B22D-2A42-3EF1-000F1CDF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16" y="2808056"/>
            <a:ext cx="3584702" cy="24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5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4213-B535-E211-46ED-53419A4B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MERCADO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94DF138-74A6-D7E4-67A3-F055960594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77229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</TotalTime>
  <Words>255</Words>
  <Application>Microsoft Office PowerPoint</Application>
  <PresentationFormat>Panorámica</PresentationFormat>
  <Paragraphs>34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Amasis MT Pro Black</vt:lpstr>
      <vt:lpstr>Aptos</vt:lpstr>
      <vt:lpstr>Arial</vt:lpstr>
      <vt:lpstr>Trebuchet MS</vt:lpstr>
      <vt:lpstr>Wingdings 3</vt:lpstr>
      <vt:lpstr>Faceta</vt:lpstr>
      <vt:lpstr>UrbanPort™</vt:lpstr>
      <vt:lpstr>Nuestra historia y roles ASIGNADOS</vt:lpstr>
      <vt:lpstr>Análisis DAFO</vt:lpstr>
      <vt:lpstr>Propuesta de Valor</vt:lpstr>
      <vt:lpstr>Idea Creativa</vt:lpstr>
      <vt:lpstr>Presentación de PowerPoint</vt:lpstr>
      <vt:lpstr>Solución 1  </vt:lpstr>
      <vt:lpstr>Solución 2 </vt:lpstr>
      <vt:lpstr>MERCADO</vt:lpstr>
      <vt:lpstr>MODELO DE NEGOCIO</vt:lpstr>
      <vt:lpstr>Inversion</vt:lpstr>
      <vt:lpstr>Contacto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UrbanPort™</dc:title>
  <dc:creator>Miguel Rodriguez</dc:creator>
  <cp:lastModifiedBy>Miguel Rodriguez</cp:lastModifiedBy>
  <cp:revision>5</cp:revision>
  <dcterms:created xsi:type="dcterms:W3CDTF">2024-04-29T15:10:34Z</dcterms:created>
  <dcterms:modified xsi:type="dcterms:W3CDTF">2024-05-14T08:43:03Z</dcterms:modified>
</cp:coreProperties>
</file>